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156347d6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156347d6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156347d6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156347d6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56347d6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56347d6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156347d6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156347d6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56347d6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156347d6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156347d6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156347d6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156347d6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156347d6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156347d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156347d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56347d6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56347d6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156347d6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156347d6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56347d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56347d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156347d6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156347d6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156347d6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156347d6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156347d6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156347d6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156347d6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156347d6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