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7" r:id="rId3"/>
    <p:sldId id="264" r:id="rId4"/>
    <p:sldId id="266" r:id="rId5"/>
    <p:sldId id="265" r:id="rId6"/>
    <p:sldId id="267" r:id="rId7"/>
    <p:sldId id="325" r:id="rId8"/>
    <p:sldId id="268" r:id="rId9"/>
    <p:sldId id="343" r:id="rId10"/>
    <p:sldId id="279" r:id="rId11"/>
    <p:sldId id="269" r:id="rId12"/>
    <p:sldId id="326" r:id="rId13"/>
    <p:sldId id="270" r:id="rId14"/>
    <p:sldId id="271" r:id="rId15"/>
    <p:sldId id="273" r:id="rId16"/>
    <p:sldId id="274" r:id="rId17"/>
    <p:sldId id="329" r:id="rId18"/>
    <p:sldId id="304" r:id="rId19"/>
    <p:sldId id="335" r:id="rId20"/>
    <p:sldId id="299" r:id="rId21"/>
    <p:sldId id="330" r:id="rId22"/>
    <p:sldId id="305" r:id="rId23"/>
    <p:sldId id="306" r:id="rId24"/>
    <p:sldId id="298" r:id="rId25"/>
    <p:sldId id="307" r:id="rId26"/>
    <p:sldId id="334" r:id="rId27"/>
    <p:sldId id="333" r:id="rId28"/>
    <p:sldId id="321" r:id="rId29"/>
    <p:sldId id="340" r:id="rId30"/>
    <p:sldId id="320" r:id="rId31"/>
    <p:sldId id="337" r:id="rId32"/>
    <p:sldId id="336" r:id="rId33"/>
    <p:sldId id="300" r:id="rId34"/>
    <p:sldId id="283" r:id="rId35"/>
    <p:sldId id="327" r:id="rId36"/>
    <p:sldId id="342" r:id="rId37"/>
    <p:sldId id="328" r:id="rId38"/>
    <p:sldId id="310" r:id="rId39"/>
    <p:sldId id="308" r:id="rId40"/>
    <p:sldId id="314" r:id="rId41"/>
    <p:sldId id="302" r:id="rId42"/>
    <p:sldId id="339" r:id="rId43"/>
    <p:sldId id="338" r:id="rId44"/>
    <p:sldId id="323" r:id="rId45"/>
    <p:sldId id="293" r:id="rId46"/>
    <p:sldId id="341" r:id="rId47"/>
    <p:sldId id="292" r:id="rId48"/>
    <p:sldId id="318" r:id="rId49"/>
    <p:sldId id="319" r:id="rId50"/>
    <p:sldId id="344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63" autoAdjust="0"/>
    <p:restoredTop sz="94660"/>
  </p:normalViewPr>
  <p:slideViewPr>
    <p:cSldViewPr>
      <p:cViewPr varScale="1">
        <p:scale>
          <a:sx n="66" d="100"/>
          <a:sy n="66" d="100"/>
        </p:scale>
        <p:origin x="-64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14884"/>
            <a:ext cx="9144000" cy="2667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43438" y="2357430"/>
            <a:ext cx="4071966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Васіль</a:t>
            </a:r>
            <a:r>
              <a:rPr lang="ru-RU" sz="3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Быкаў</a:t>
            </a:r>
            <a:r>
              <a:rPr lang="ru-RU" sz="3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5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be-BY" sz="3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1924</a:t>
            </a:r>
            <a:r>
              <a:rPr lang="en-US" sz="3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e-BY" sz="3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2003) </a:t>
            </a:r>
          </a:p>
          <a:p>
            <a:pPr algn="ctr"/>
            <a:endParaRPr lang="en-US" sz="2400" dirty="0" smtClean="0">
              <a:latin typeface="Arial Narrow" pitchFamily="34" charset="0"/>
            </a:endParaRPr>
          </a:p>
          <a:p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4817" name="Picture 1" descr="\\315-1s\in-out\Катвицкая Юлия\CіБ\В. Быкаў\начал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960" y="1500174"/>
            <a:ext cx="3371850" cy="45291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85720" y="214290"/>
            <a:ext cx="8572560" cy="995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8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НАЦЫЯНАЛЬНАЯ  Б</a:t>
            </a:r>
            <a:r>
              <a:rPr lang="be-BY" b="1" spc="8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ІБЛІЯТЭКА БЕЛАРУСІ  ПРАДСТАЎЛЯЕ</a:t>
            </a:r>
            <a:r>
              <a:rPr lang="ru-RU" b="1" spc="8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pc="8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pc="8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pc="8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2600"/>
              </a:lnSpc>
            </a:pPr>
            <a:r>
              <a:rPr lang="ru-RU" sz="3000" b="1" i="1" spc="8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be-BY" sz="3000" b="1" i="1" spc="8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СЛАВУТЫЯ  ІМЁНЫ  БАЦЬКАЎШЧЫНЫ»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14884"/>
            <a:ext cx="9144000" cy="2667000"/>
          </a:xfrm>
          <a:prstGeom prst="rect">
            <a:avLst/>
          </a:prstGeom>
          <a:noFill/>
        </p:spPr>
      </p:pic>
      <p:pic>
        <p:nvPicPr>
          <p:cNvPr id="26626" name="Picture 2" descr="\\315-1s\in-out\Катвицкая Юлия\CіБ\В. Быкаў\IMG_1307-21-08-19-02-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0"/>
            <a:ext cx="3643306" cy="538502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85720" y="500042"/>
            <a:ext cx="492922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Вялікая Айчынная вайна застала </a:t>
            </a:r>
          </a:p>
          <a:p>
            <a:pPr algn="just"/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17–гадовага Васіля на Украіне.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самым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пачатку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вайны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ён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быў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мабілізаваны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абарончыя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работы. </a:t>
            </a:r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якасці байца інжынернага батальёна будаваў розныя ваенныя аб’екты ад Гомеля да Варонежа. </a:t>
            </a:r>
          </a:p>
          <a:p>
            <a:pPr algn="just"/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зіму 1941–1942 гг.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жыў на станцыі Салтыкоўка і ў горадзе Алтарску Саратаўскай вобласці, дзе вучыўся ў чыгуначнай школе.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14884"/>
            <a:ext cx="9144000" cy="2667000"/>
          </a:xfrm>
          <a:prstGeom prst="rect">
            <a:avLst/>
          </a:prstGeom>
          <a:noFill/>
        </p:spPr>
      </p:pic>
      <p:pic>
        <p:nvPicPr>
          <p:cNvPr id="25602" name="Picture 2" descr="\\315-1s\in-out\Катвицкая Юлия\CіБ\В. Быкаў\D6CYG8xWkAAOwyX.jpg large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0"/>
            <a:ext cx="4279106" cy="583644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643438" y="775628"/>
            <a:ext cx="41434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Улетку 1942 года быў прызваны ў Чырвоную Армію, скончыў Саратаўскае пяхотнае вучылішча і з 1943 года ваяваў на 2-м і 3-м Украінскіх франтах.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29124" y="4743402"/>
            <a:ext cx="4714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В. Быкаў у Румыніі, 1944 г</a:t>
            </a:r>
            <a:r>
              <a:rPr lang="be-BY" sz="2000" b="1" i="1" dirty="0" smtClean="0">
                <a:solidFill>
                  <a:srgbClr val="002060"/>
                </a:solidFill>
                <a:latin typeface="Arial Narrow" pitchFamily="34" charset="0"/>
              </a:rPr>
              <a:t>.</a:t>
            </a:r>
            <a:endParaRPr lang="ru-RU" sz="2000" b="1" i="1" dirty="0">
              <a:solidFill>
                <a:srgbClr val="00206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14884"/>
            <a:ext cx="9144000" cy="2667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5902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Франтавыя малюнкі Васіля Быкава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\\315-1s\in-out\Катвицкая Юлия\CіБ\В. Быкаў\Кнігі з НББ\франтавыя малюнкі быкава4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823926"/>
            <a:ext cx="4214842" cy="5822504"/>
          </a:xfrm>
          <a:prstGeom prst="rect">
            <a:avLst/>
          </a:prstGeom>
          <a:noFill/>
        </p:spPr>
      </p:pic>
      <p:pic>
        <p:nvPicPr>
          <p:cNvPr id="5124" name="Picture 4" descr="\\315-1s\in-out\Катвицкая Юлия\CіБ\В. Быкаў\Кнігі з НББ\франтавыя малюнкі быкава6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5" y="642918"/>
            <a:ext cx="4243388" cy="3190399"/>
          </a:xfrm>
          <a:prstGeom prst="rect">
            <a:avLst/>
          </a:prstGeom>
          <a:noFill/>
        </p:spPr>
      </p:pic>
      <p:pic>
        <p:nvPicPr>
          <p:cNvPr id="5126" name="Picture 6" descr="\\315-1s\in-out\Катвицкая Юлия\CіБ\В. Быкаў\Кнігі з НББ\франтавыя малюнкі быкава5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2330" y="3786190"/>
            <a:ext cx="1909157" cy="2914647"/>
          </a:xfrm>
          <a:prstGeom prst="rect">
            <a:avLst/>
          </a:prstGeom>
          <a:noFill/>
        </p:spPr>
      </p:pic>
      <p:pic>
        <p:nvPicPr>
          <p:cNvPr id="5127" name="Picture 7" descr="\\315-1s\in-out\Катвицкая Юлия\CіБ\В. Быкаў\Кнігі з НББ\франтавыя малюнкі быкава2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4" y="4071942"/>
            <a:ext cx="2057400" cy="2643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14884"/>
            <a:ext cx="9144000" cy="2667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643438" y="1322848"/>
            <a:ext cx="41434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1944 годзе бацькі Васіля Быкава атрымалі паведамленне, што іх сын мужна загінуў у баях з нямецка-фашысцкімі захопнікамі каля Кіраваграда. </a:t>
            </a:r>
          </a:p>
          <a:p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Але Васіль Быкаў выжыў і ваяваў далей.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\\315-1s\in-out\Катвицкая Юлия\CіБ\В. Быкаў\135128554_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78584"/>
            <a:ext cx="4000528" cy="56507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14884"/>
            <a:ext cx="9144000" cy="2667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643570" y="512746"/>
            <a:ext cx="335758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 дзеючай арміяй будучы пісьменнік прайшоў Румынію, Балгарыю, Венгрыю, Югаславію, Аўстрыю ў званні старшага лейтэнанта, камандзіра ўзвода палкавой, потым армейскай артылерыі.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\\315-1s\in-out\Катвицкая Юлия\CіБ\В. Быкаў\byka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76636"/>
            <a:ext cx="5184648" cy="366674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4282" y="4364188"/>
            <a:ext cx="53578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Малодшы лейтэнант Васіль Быкаў</a:t>
            </a:r>
          </a:p>
          <a:p>
            <a:pPr algn="ctr"/>
            <a:r>
              <a:rPr lang="be-BY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 салдатамі свайго падраздзялення, 1944 г.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14884"/>
            <a:ext cx="9144000" cy="2667000"/>
          </a:xfrm>
          <a:prstGeom prst="rect">
            <a:avLst/>
          </a:prstGeom>
          <a:noFill/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428596" y="857232"/>
            <a:ext cx="35719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Пасля дэмабілізацыі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be-BY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Васіль Быкаў жыў у </a:t>
            </a:r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Гродне, </a:t>
            </a:r>
            <a:r>
              <a:rPr kumimoji="0" lang="be-BY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працаваў мастаком у гродзенскіх майстэрнях, у рэдакцыі абласной газеты “Гродзенская</a:t>
            </a:r>
            <a:r>
              <a:rPr kumimoji="0" lang="be-BY" sz="24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праўда</a:t>
            </a:r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</a:t>
            </a:r>
            <a:r>
              <a:rPr kumimoji="0" lang="be-BY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(1947</a:t>
            </a:r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–19</a:t>
            </a:r>
            <a:r>
              <a:rPr kumimoji="0" lang="be-BY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49 гг.). </a:t>
            </a:r>
            <a:endParaRPr kumimoji="0" lang="be-BY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7" name="Picture 1" descr="\\315-1s\in-out\Катвицкая Юлия\CіБ\В. Быкаў\вторая пп 1950-х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298630"/>
            <a:ext cx="4629150" cy="62022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14884"/>
            <a:ext cx="9144000" cy="2667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0" y="214290"/>
            <a:ext cx="85725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3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Пачатак літаратурнай творчасці</a:t>
            </a:r>
            <a:endParaRPr lang="ru-RU" sz="35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357158" y="1000108"/>
            <a:ext cx="828680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Апавяданн</a:t>
            </a:r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</a:t>
            </a:r>
            <a:r>
              <a:rPr kumimoji="0" lang="be-BY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Васіля Быкава</a:t>
            </a:r>
            <a:r>
              <a:rPr kumimoji="0" lang="be-BY" sz="24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be-BY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Дапякло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было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надрукавана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ў </a:t>
            </a:r>
            <a:r>
              <a:rPr kumimoji="0" lang="be-BY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часопісе </a:t>
            </a:r>
            <a:r>
              <a:rPr kumimoji="0" lang="be-BY" sz="24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be-BY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Вожык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be-BY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be-BY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</a:t>
            </a:r>
            <a:r>
              <a:rPr kumimoji="0" lang="be-BY" sz="24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be-BY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1947 годзе,</a:t>
            </a:r>
            <a:r>
              <a:rPr kumimoji="0" lang="be-BY" sz="24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 апавяданне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be-BY" sz="2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першым баі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be-BY" sz="2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be-BY" sz="24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у газеце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be-BY" sz="24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Гродзенская праўда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be-BY" sz="24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ў 1949 годзе.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\\315-1s\in-out\Катвицкая Юлия\CіБ\В. Быкаў\Васіль Быкаў (другі злева) у рэдакцыі “Гродзенскай праўды”. Фота 1948 года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3" y="2438581"/>
            <a:ext cx="5072097" cy="361125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857884" y="4199287"/>
            <a:ext cx="32861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Васіль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Быкаў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другі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злева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у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рэдакцыі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Гродзенскай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праўды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”, 1948 г.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62462"/>
            <a:ext cx="9144000" cy="2667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57158" y="214290"/>
            <a:ext cx="84296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1960 годзе выходзіць першы зборнік Васіля Быкава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be-BY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Ход канём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r>
              <a:rPr lang="be-BY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\\315-1s\in-out\Катвицкая Юлия\CіБ\В. Быкаў\вожык3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1000108"/>
            <a:ext cx="2794735" cy="364333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143240" y="6429396"/>
            <a:ext cx="60007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 фондаў Нацыянальнай б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ятэк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Беларус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ru-RU" sz="1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\\315-1s\in-out\Катвицкая Юлия\CіБ\В. Быкаў\вожык1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010824"/>
            <a:ext cx="2786082" cy="3632622"/>
          </a:xfrm>
          <a:prstGeom prst="rect">
            <a:avLst/>
          </a:prstGeom>
          <a:noFill/>
        </p:spPr>
      </p:pic>
      <p:pic>
        <p:nvPicPr>
          <p:cNvPr id="1027" name="Picture 3" descr="\\315-1s\in-out\Катвицкая Юлия\CіБ\В. Быкаў\вожык2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14678" y="1000108"/>
            <a:ext cx="2786082" cy="36371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214290"/>
            <a:ext cx="85725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Тэма Вялікай Айчыннай вайны вызначальная ў творчасці </a:t>
            </a:r>
          </a:p>
          <a:p>
            <a:pPr algn="ctr"/>
            <a:r>
              <a:rPr lang="be-BY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В. Быкава.</a:t>
            </a:r>
          </a:p>
          <a:p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аповесці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be-BY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Жураўліны крык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r>
              <a:rPr lang="be-BY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Васіль Быкаў звярнуўся да ваеннай тэмы. Упершыню аповесць выйшла ў свет у 1960 г. у часопісе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Маладосць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62462"/>
            <a:ext cx="9144000" cy="2667000"/>
          </a:xfrm>
          <a:prstGeom prst="rect">
            <a:avLst/>
          </a:prstGeom>
          <a:noFill/>
        </p:spPr>
      </p:pic>
      <p:pic>
        <p:nvPicPr>
          <p:cNvPr id="1026" name="Picture 2" descr="\\315-1s\in-out\Катвицкая Юлия\CіБ\В. Быкаў\маладосць1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7" y="2285992"/>
            <a:ext cx="2513555" cy="3634916"/>
          </a:xfrm>
          <a:prstGeom prst="rect">
            <a:avLst/>
          </a:prstGeom>
          <a:noFill/>
        </p:spPr>
      </p:pic>
      <p:pic>
        <p:nvPicPr>
          <p:cNvPr id="4" name="Picture 2" descr="C:\Documents and Settings\katvitskaya_y_a\Desktop\без фона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06" y="2143116"/>
            <a:ext cx="4143404" cy="310314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286132" y="6478809"/>
            <a:ext cx="57150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 фондаў Нацыянальнай б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ятэк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Беларус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ru-RU" sz="1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191024"/>
            <a:ext cx="9144000" cy="2667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4282" y="214290"/>
            <a:ext cx="8643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1960 годзе ў свет выйшла кніга </a:t>
            </a:r>
            <a:r>
              <a:rPr lang="be-BY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“Жураўліны крык”</a:t>
            </a:r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у якую ўвайшлі аднайменная аповесць і апавяданні Васіля Быкава.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\\315-1s\in-out\Катвицкая Юлия\CіБ\В. Быкаў\крык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987" y="1357298"/>
            <a:ext cx="3201129" cy="4500594"/>
          </a:xfrm>
          <a:prstGeom prst="rect">
            <a:avLst/>
          </a:prstGeom>
          <a:noFill/>
        </p:spPr>
      </p:pic>
      <p:pic>
        <p:nvPicPr>
          <p:cNvPr id="1027" name="Picture 3" descr="\\315-1s\in-out\Катвицкая Юлия\CіБ\В. Быкаў\крык 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59232" y="1500174"/>
            <a:ext cx="2456172" cy="4286280"/>
          </a:xfrm>
          <a:prstGeom prst="rect">
            <a:avLst/>
          </a:prstGeom>
          <a:noFill/>
        </p:spPr>
      </p:pic>
      <p:pic>
        <p:nvPicPr>
          <p:cNvPr id="4099" name="Picture 3" descr="\\315-1s\in-out\Катвицкая Юлия\CіБ\В. Быкаў\крык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43174" y="1079633"/>
            <a:ext cx="3571900" cy="4849697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429008" y="6478809"/>
            <a:ext cx="57150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 фондаў Нацыянальнай б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ятэк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Беларус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ru-RU" sz="1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14884"/>
            <a:ext cx="9144000" cy="2667000"/>
          </a:xfrm>
          <a:prstGeom prst="rect">
            <a:avLst/>
          </a:prstGeom>
          <a:noFill/>
        </p:spPr>
      </p:pic>
      <p:pic>
        <p:nvPicPr>
          <p:cNvPr id="3075" name="Picture 3" descr="\\315-1s\in-out\Катвицкая Юлия\CіБ\В. Быкаў\з узнагародамі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0156" y="285728"/>
            <a:ext cx="4191000" cy="627697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4572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Празаік, драматург,</a:t>
            </a:r>
          </a:p>
          <a:p>
            <a:pPr algn="ctr"/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член Саюза пісьменнікаў,</a:t>
            </a:r>
          </a:p>
          <a:p>
            <a:pPr algn="ctr"/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народны пісьменнік БССР</a:t>
            </a:r>
          </a:p>
          <a:p>
            <a:pPr algn="ctr"/>
            <a:endParaRPr lang="be-BY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be-BY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Узнагароды</a:t>
            </a:r>
          </a:p>
          <a:p>
            <a:pPr algn="ctr"/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Герой Сацыялістычнай Працы,</a:t>
            </a:r>
          </a:p>
          <a:p>
            <a:pPr algn="ctr"/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лаўрэат Літаратурнай прэміі</a:t>
            </a:r>
          </a:p>
          <a:p>
            <a:pPr algn="r"/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імя Якуба Коласа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be-BY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Дзяржаўнай прэміі СССР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be-BY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Дзяржаўнай прэміі БССР </a:t>
            </a:r>
          </a:p>
          <a:p>
            <a:pPr algn="r"/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імя Якуба Коласа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be-BY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Ленінскай прэміі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14884"/>
            <a:ext cx="9144000" cy="2667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7158" y="285728"/>
            <a:ext cx="8501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творах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Вас</a:t>
            </a:r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ля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Быкава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be-BY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Жураўліны крык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be-BY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Атака з ходу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be-BY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ўсходзе сонца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be-BY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быў адзняты фільм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Доўгія вёрсты вайны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\\315-1s\in-out\Катвицкая Юлия\CіБ\В. Быкаў\КАДР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9037" y="1285860"/>
            <a:ext cx="8487787" cy="47863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299" name="Picture 3" descr="\\315-1s\in-out\Катвицкая Юлия\CіБ\В. Быкаў\долгие версты войны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94402" y="1500172"/>
            <a:ext cx="5977994" cy="4357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191024"/>
            <a:ext cx="9144000" cy="2667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1438" y="214290"/>
            <a:ext cx="9001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1962 годзе выйшла ў свет аповесць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be-BY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Трэцяя ракета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якую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Васіль Быкаў атрымаў</a:t>
            </a:r>
          </a:p>
          <a:p>
            <a:pPr algn="r"/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Літаратурную прэмію імя Якуба Коласа.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\\315-1s\in-out\Катвицкая Юлия\CіБ\В. Быкаў\3 ракета 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2" y="928670"/>
            <a:ext cx="4000859" cy="533401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357570" y="6407371"/>
            <a:ext cx="57150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 фондаў Нацыянальнай б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ятэк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Беларус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ru-RU" sz="1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\\315-1s\in-out\Катвицкая Юлия\CіБ\В. Быкаў\3 ракета 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1500174"/>
            <a:ext cx="5929354" cy="41685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14884"/>
            <a:ext cx="9144000" cy="2667000"/>
          </a:xfrm>
          <a:prstGeom prst="rect">
            <a:avLst/>
          </a:prstGeom>
          <a:noFill/>
        </p:spPr>
      </p:pic>
      <p:pic>
        <p:nvPicPr>
          <p:cNvPr id="1026" name="Picture 2" descr="\\315-1s\in-out\Катвицкая Юлия\CіБ\В. Быкаў\Кнігі з НББ\третья ракета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43" y="1000108"/>
            <a:ext cx="4664633" cy="307183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357694"/>
            <a:ext cx="4071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Афіша з фільма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be-BY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Третья ракета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be-BY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8125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1963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годзе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па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аповесц</a:t>
            </a:r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Трэцяя ракета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быў адзняты фільм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\\315-1s\in-out\Катвицкая Юлия\CіБ\В. Быкаў\КАДР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1000108"/>
            <a:ext cx="4286248" cy="3071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2" descr="\\315-1s\in-out\Катвицкая Юлия\CіБ\В. Быкаў\кадр з фільму трэцяя ракета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1071546"/>
            <a:ext cx="3143272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786314" y="4357694"/>
            <a:ext cx="4214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Кадр из фильма «</a:t>
            </a:r>
            <a:r>
              <a:rPr lang="be-BY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Третья ракета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be-BY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71438" y="669177"/>
            <a:ext cx="521494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1964 годзе асобным выданнем выйшла аповесць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Альпійская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балада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lang="be-BY" sz="2400" b="1" baseline="0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191024"/>
            <a:ext cx="9144000" cy="2667000"/>
          </a:xfrm>
          <a:prstGeom prst="rect">
            <a:avLst/>
          </a:prstGeom>
          <a:noFill/>
        </p:spPr>
      </p:pic>
      <p:pic>
        <p:nvPicPr>
          <p:cNvPr id="2050" name="Picture 2" descr="\\315-1s\in-out\Катвицкая Юлия\CіБ\В. Быкаў\Кнігі з НББ\альп балад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928802"/>
            <a:ext cx="6870476" cy="4143404"/>
          </a:xfrm>
          <a:prstGeom prst="rect">
            <a:avLst/>
          </a:prstGeom>
          <a:noFill/>
        </p:spPr>
      </p:pic>
      <p:pic>
        <p:nvPicPr>
          <p:cNvPr id="2051" name="Picture 3" descr="\\315-1s\in-out\Катвицкая Юлия\CіБ\В. Быкаў\Кнігі з НББ\альп балада обл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428604"/>
            <a:ext cx="3357586" cy="426648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286132" y="6429396"/>
            <a:ext cx="57150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 фондаў Нацыянальнай б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ятэк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Беларус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ru-RU" sz="1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14884"/>
            <a:ext cx="9144000" cy="2667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28662" y="0"/>
            <a:ext cx="7358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аповес</a:t>
            </a:r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ці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be-BY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Альпійская балада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be-BY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быў адзняты фільм, ставяцца спектаклі.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\\315-1s\in-out\Катвицкая Юлия\CіБ\В. Быкаў\КАДР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13633" y="3571876"/>
            <a:ext cx="4687259" cy="26431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 descr="\\315-1s\in-out\Катвицкая Юлия\CіБ\В. Быкаў\балет АБ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903667"/>
            <a:ext cx="3510667" cy="23345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3" name="Picture 5" descr="\\315-1s\in-out\Катвицкая Юлия\CіБ\В. Быкаў\спектакль АБ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09" y="928670"/>
            <a:ext cx="3500463" cy="2286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4" name="Picture 6" descr="\\315-1s\in-out\Катвицкая Юлия\CіБ\В. Быкаў\кадр с фільма а б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64" y="3714753"/>
            <a:ext cx="3357586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214290"/>
            <a:ext cx="77867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</a:t>
            </a:r>
            <a:r>
              <a:rPr lang="be-BY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зін з самых вострапраўдзівых твораў Васіля Быкава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be-BY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Мёртвым не баліць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be-BY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e-BY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убачыў свет на той час толькі ў часопісах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be-BY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Маладосць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be-BY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be-BY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м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be-BY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be-BY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33900"/>
            <a:ext cx="9144000" cy="2667000"/>
          </a:xfrm>
          <a:prstGeom prst="rect">
            <a:avLst/>
          </a:prstGeom>
          <a:noFill/>
        </p:spPr>
      </p:pic>
      <p:pic>
        <p:nvPicPr>
          <p:cNvPr id="2052" name="Picture 4" descr="C:\Documents and Settings\katvitskaya_y_a\Desktop\не баліць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28660" y="1428736"/>
            <a:ext cx="7583436" cy="435771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929190" y="6500834"/>
            <a:ext cx="40719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 фондаў Нацыянальнай б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ятэк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Беларус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ru-RU" sz="1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00892" y="2714620"/>
            <a:ext cx="18573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Аповесць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«Мёртвым не бал</a:t>
            </a:r>
            <a:r>
              <a:rPr lang="be-BY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ць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часопісе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Маладосць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1965 г.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33900"/>
            <a:ext cx="9144000" cy="2667000"/>
          </a:xfrm>
          <a:prstGeom prst="rect">
            <a:avLst/>
          </a:prstGeom>
          <a:noFill/>
        </p:spPr>
      </p:pic>
      <p:pic>
        <p:nvPicPr>
          <p:cNvPr id="4" name="Picture 3" descr="\\315-1s\in-out\Катвицкая Юлия\CіБ\В. Быкаў\Кнігі з НББ\мнб ста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1007" y="1643050"/>
            <a:ext cx="2935703" cy="464347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286412" y="6478809"/>
            <a:ext cx="37861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 фондаў Нацыянальнай б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ятэк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Беларус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ru-RU" sz="1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4285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1965 годзе асобным выданнем выйшла </a:t>
            </a:r>
          </a:p>
          <a:p>
            <a:pPr algn="ctr"/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аповесць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be-BY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Мёртвым не баліць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Яе надрукавалі ў ЗША, у Дэтройце.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\\315-1s\in-out\Катвицкая Юлия\CіБ\В. Быкаў\Кнігі з НББ\мнб стар обл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0736" y="1643050"/>
            <a:ext cx="3018322" cy="46210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24" y="97673"/>
            <a:ext cx="7572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1970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годзе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ў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часоп</a:t>
            </a:r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 «Полымя» была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надрукавана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аповесць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Сотн</a:t>
            </a:r>
            <a:r>
              <a:rPr lang="be-BY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</a:t>
            </a:r>
            <a:r>
              <a:rPr lang="be-BY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ў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" y="4333900"/>
            <a:ext cx="9144000" cy="2667000"/>
          </a:xfrm>
          <a:prstGeom prst="rect">
            <a:avLst/>
          </a:prstGeom>
          <a:noFill/>
        </p:spPr>
      </p:pic>
      <p:pic>
        <p:nvPicPr>
          <p:cNvPr id="2051" name="Picture 3" descr="\\315-1s\in-out\Катвицкая Юлия\CіБ\В. Быкаў\Рисунок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071546"/>
            <a:ext cx="3429024" cy="5072098"/>
          </a:xfrm>
          <a:prstGeom prst="rect">
            <a:avLst/>
          </a:prstGeom>
          <a:noFill/>
        </p:spPr>
      </p:pic>
      <p:pic>
        <p:nvPicPr>
          <p:cNvPr id="2053" name="Picture 5" descr="\\315-1s\in-out\Катвицкая Юлия\CіБ\В. Быкаў\полымя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1071546"/>
            <a:ext cx="3408363" cy="507209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786314" y="6478809"/>
            <a:ext cx="43577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 фондаў Нацыянальнай б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ятэк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Беларус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ru-RU" sz="1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14884"/>
            <a:ext cx="9144000" cy="2667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14285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197</a:t>
            </a:r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 годзе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 аповесці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be-BY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Сотнікаў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рэжысёр Ларыса Шапіцько адзняла фільм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Узыходжанне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які ў 1977 годзе атрымаў некалькі прызоў на Міжнародным кінафестывалі ў Заходнім Берліне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\\315-1s\in-out\Катвицкая Юлия\CіБ\В. Быкаў\КАДР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037" y="1626606"/>
            <a:ext cx="8020053" cy="47313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\\315-1s\in-out\Катвицкая Юлия\CіБ\В. Быкаў\Кнігі з НББ\фільм узыходжанне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1714488"/>
            <a:ext cx="5786478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Выбраныя творы Васіля Быкава ў 2 тамах, 1974 год.</a:t>
            </a:r>
          </a:p>
        </p:txBody>
      </p:sp>
      <p:pic>
        <p:nvPicPr>
          <p:cNvPr id="3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191024"/>
            <a:ext cx="9144000" cy="2667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786314" y="6429396"/>
            <a:ext cx="43577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 фондаў Нацыянальнай б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ятэк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Беларус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ru-RU" sz="1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\\315-1s\in-out\Катвицкая Юлия\CіБ\В. Быкаў\t_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959905"/>
            <a:ext cx="4000528" cy="5129745"/>
          </a:xfrm>
          <a:prstGeom prst="rect">
            <a:avLst/>
          </a:prstGeom>
          <a:noFill/>
        </p:spPr>
      </p:pic>
      <p:pic>
        <p:nvPicPr>
          <p:cNvPr id="1027" name="Picture 3" descr="\\315-1s\in-out\Катвицкая Юлия\CіБ\В. Быкаў\t_2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7" y="965219"/>
            <a:ext cx="4000528" cy="51069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14884"/>
            <a:ext cx="9144000" cy="2667000"/>
          </a:xfrm>
          <a:prstGeom prst="rect">
            <a:avLst/>
          </a:prstGeom>
          <a:noFill/>
        </p:spPr>
      </p:pic>
      <p:pic>
        <p:nvPicPr>
          <p:cNvPr id="20483" name="Picture 3" descr="\\315-1s\in-out\Катвицкая Юлия\CіБ\В. Быкаў\в детств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14290"/>
            <a:ext cx="3086100" cy="491204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29058" y="2000240"/>
            <a:ext cx="47863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Нарадзіўся 19 чэрвеня 1924 года</a:t>
            </a:r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ў вёсцы Бычкі Ушацкага раёна Віцебскай вобласці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191024"/>
            <a:ext cx="9144000" cy="2667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14282" y="357166"/>
            <a:ext cx="8643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аповесці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be-BY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Абеліск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be-BY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e-BY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be-BY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Дажыць да світання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be-BY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e-BY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Васіль Быкаў стаў лаўрэатам Дзяржаўнай прэміі СССР.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\\315-1s\in-out\Катвицкая Юлия\CіБ\В. Быкаў\абеліск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2876" y="1298230"/>
            <a:ext cx="6643702" cy="470727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071950" y="6407371"/>
            <a:ext cx="50006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 фондаў Нацыянальнай б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ятэк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Беларус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ru-RU" sz="1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72198" y="3627783"/>
            <a:ext cx="30718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Аповесць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be-BY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Абеліск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be-BY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be-BY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часопісе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be-BY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Маладосць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be-BY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1971 г.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191024"/>
            <a:ext cx="9144000" cy="2667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714760" y="6429396"/>
            <a:ext cx="53578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 фондаў Нацыянальнай б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ятэк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Беларус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ru-RU" sz="1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\\315-1s\in-out\Катвицкая Юлия\CіБ\В. Быкаў\мал да абеліску 1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928670"/>
            <a:ext cx="2786082" cy="5072098"/>
          </a:xfrm>
          <a:prstGeom prst="rect">
            <a:avLst/>
          </a:prstGeom>
          <a:noFill/>
        </p:spPr>
      </p:pic>
      <p:pic>
        <p:nvPicPr>
          <p:cNvPr id="4099" name="Picture 3" descr="\\315-1s\in-out\Катвицкая Юлия\CіБ\В. Быкаў\мал да абеліску 2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928670"/>
            <a:ext cx="2714612" cy="5072098"/>
          </a:xfrm>
          <a:prstGeom prst="rect">
            <a:avLst/>
          </a:prstGeom>
          <a:noFill/>
        </p:spPr>
      </p:pic>
      <p:pic>
        <p:nvPicPr>
          <p:cNvPr id="4100" name="Picture 4" descr="\\315-1s\in-out\Катвицкая Юлия\CіБ\В. Быкаў\мал да абеліску 3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81349" y="946655"/>
            <a:ext cx="2962287" cy="505411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467312" y="285728"/>
            <a:ext cx="47920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Ілюстрацыі да аповесці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be-BY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Абеліск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191024"/>
            <a:ext cx="9144000" cy="2667000"/>
          </a:xfrm>
          <a:prstGeom prst="rect">
            <a:avLst/>
          </a:prstGeom>
          <a:noFill/>
        </p:spPr>
      </p:pic>
      <p:pic>
        <p:nvPicPr>
          <p:cNvPr id="5123" name="Picture 3" descr="\\315-1s\in-out\Катвицкая Юлия\CіБ\В. Быкаў\дажыць 3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142984"/>
            <a:ext cx="2857520" cy="4714908"/>
          </a:xfrm>
          <a:prstGeom prst="rect">
            <a:avLst/>
          </a:prstGeom>
          <a:noFill/>
        </p:spPr>
      </p:pic>
      <p:pic>
        <p:nvPicPr>
          <p:cNvPr id="5124" name="Picture 4" descr="\\315-1s\in-out\Катвицкая Юлия\CіБ\В. Быкаў\дажыць 4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1142984"/>
            <a:ext cx="2786082" cy="4714908"/>
          </a:xfrm>
          <a:prstGeom prst="rect">
            <a:avLst/>
          </a:prstGeom>
          <a:noFill/>
        </p:spPr>
      </p:pic>
      <p:pic>
        <p:nvPicPr>
          <p:cNvPr id="5122" name="Picture 2" descr="\\315-1s\in-out\Катвицкая Юлия\CіБ\В. Быкаў\дажыць 2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1142984"/>
            <a:ext cx="2757499" cy="476081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071950" y="6407371"/>
            <a:ext cx="50006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 фондаў Нацыянальнай б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ятэк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Беларус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ru-RU" sz="1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9554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1973 годзе </a:t>
            </a:r>
            <a:r>
              <a:rPr lang="be-BY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ў</a:t>
            </a:r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часопісе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Маладосць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была надрукавана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аповесць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be-BY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Дажыць да світання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\\315-1s\in-out\Катвицкая Юлия\CіБ\В. Быкаў\КАДР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071568"/>
            <a:ext cx="4429092" cy="31971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\\315-1s\in-out\Катвицкая Юлия\CіБ\В. Быкаў\КАДР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1071546"/>
            <a:ext cx="4572000" cy="3143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43446"/>
            <a:ext cx="9144000" cy="2667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00100" y="252691"/>
            <a:ext cx="7358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Фільмы па творах Васіля Быкава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\\315-1s\in-out\Катвицкая Юлия\CіБ\В. Быкаў\Кнігі з НББ\абелиск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1214422"/>
            <a:ext cx="3286148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\\315-1s\in-out\Катвицкая Юлия\CіБ\В. Быкаў\Кнігі з НББ\дажыць до свитання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1214422"/>
            <a:ext cx="2984160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85720" y="4292750"/>
            <a:ext cx="4214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be-BY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Абеліск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be-BY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be-BY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фільм 1977 года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6314" y="4286256"/>
            <a:ext cx="4357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be-BY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Дажыць да світання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be-BY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be-BY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фільм 1975 года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14884"/>
            <a:ext cx="9144000" cy="2667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72066" y="331753"/>
            <a:ext cx="3714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1978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годзе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Васіль Быкаў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пераехаў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жыць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Мінск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7" name="Picture 1" descr="\\315-1s\in-out\Катвицкая Юлия\CіБ\В. Быкаў\bykov-vasil-vladimirovich-906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4572000" cy="6012180"/>
          </a:xfrm>
          <a:prstGeom prst="rect">
            <a:avLst/>
          </a:prstGeom>
          <a:noFill/>
        </p:spPr>
      </p:pic>
      <p:pic>
        <p:nvPicPr>
          <p:cNvPr id="1027" name="Picture 3" descr="\\315-1s\in-out\Катвицкая Юлия\CіБ\В. Быкаў\s1200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1565286"/>
            <a:ext cx="4071966" cy="3435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1978 годзе за аповесці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be-BY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Воўчая зграя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be-BY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Яго батальён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be-BY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Васіль Быкаў атрымаў Дзяржаўную прэмію БССР імя Якуба Коласа.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62462"/>
            <a:ext cx="9144000" cy="2667000"/>
          </a:xfrm>
          <a:prstGeom prst="rect">
            <a:avLst/>
          </a:prstGeom>
          <a:noFill/>
        </p:spPr>
      </p:pic>
      <p:pic>
        <p:nvPicPr>
          <p:cNvPr id="5123" name="Picture 3" descr="\\315-1s\in-out\Катвицкая Юлия\CіБ\В. Быкаў\воўчая_зграя_1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714356"/>
            <a:ext cx="6715140" cy="556494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071950" y="6478809"/>
            <a:ext cx="50006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 фондаў Нацыянальнай б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ятэк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Беларус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ru-RU" sz="1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00858" y="3556345"/>
            <a:ext cx="2786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Аповесць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be-BY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Воўчая зграя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ў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часопісе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Маладосць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1974 г.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181253"/>
            <a:ext cx="8358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Ілюстрацыі да аповесці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«Во</a:t>
            </a:r>
            <a:r>
              <a:rPr lang="be-BY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ўчая зграя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62462"/>
            <a:ext cx="9144000" cy="2667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071950" y="6478809"/>
            <a:ext cx="50006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 фондаў Нацыянальнай б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ятэк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Беларус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ru-RU" sz="1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\\315-1s\in-out\Катвицкая Юлия\CіБ\В. Быкаў\воўчая зграя 2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928670"/>
            <a:ext cx="3714764" cy="4953019"/>
          </a:xfrm>
          <a:prstGeom prst="rect">
            <a:avLst/>
          </a:prstGeom>
          <a:noFill/>
        </p:spPr>
      </p:pic>
      <p:pic>
        <p:nvPicPr>
          <p:cNvPr id="6147" name="Picture 3" descr="\\315-1s\in-out\Катвицкая Юлия\CіБ\В. Быкаў\воўчая зграя 3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928670"/>
            <a:ext cx="3714776" cy="4929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14884"/>
            <a:ext cx="9144000" cy="2667000"/>
          </a:xfrm>
          <a:prstGeom prst="rect">
            <a:avLst/>
          </a:prstGeom>
          <a:noFill/>
        </p:spPr>
      </p:pic>
      <p:pic>
        <p:nvPicPr>
          <p:cNvPr id="3074" name="Picture 2" descr="\\315-1s\in-out\Катвицкая Юлия\CіБ\В. Быкаў\КАДР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9111" y="1071546"/>
            <a:ext cx="4943483" cy="4143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 descr="\\315-1s\in-out\Катвицкая Юлия\CіБ\В. Быкаў\волчья стая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071546"/>
            <a:ext cx="3876675" cy="52387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0034" y="285728"/>
            <a:ext cx="8143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Фільмы па творах Васіля Быкава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\\315-1s\in-out\Катвицкая Юлия\CіБ\В. Быкаў\Кнігі з НББ\волчья стая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297" y="1285860"/>
            <a:ext cx="3500917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2996" y="285728"/>
            <a:ext cx="5363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Ілюстрацыі да аповесці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Яго батальён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be-BY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191024"/>
            <a:ext cx="9144000" cy="2667000"/>
          </a:xfrm>
          <a:prstGeom prst="rect">
            <a:avLst/>
          </a:prstGeom>
          <a:noFill/>
        </p:spPr>
      </p:pic>
      <p:pic>
        <p:nvPicPr>
          <p:cNvPr id="1026" name="Picture 2" descr="\\315-1s\in-out\Катвицкая Юлия\CіБ\В. Быкаў\Кнігі з НББ\пайсці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1428736"/>
            <a:ext cx="3857652" cy="3623310"/>
          </a:xfrm>
          <a:prstGeom prst="rect">
            <a:avLst/>
          </a:prstGeom>
          <a:noFill/>
        </p:spPr>
      </p:pic>
      <p:pic>
        <p:nvPicPr>
          <p:cNvPr id="1027" name="Picture 3" descr="\\315-1s\in-out\Катвицкая Юлия\CіБ\В. Быкаў\Кнігі з НББ\пайсці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1065865"/>
            <a:ext cx="2643174" cy="4934903"/>
          </a:xfrm>
          <a:prstGeom prst="rect">
            <a:avLst/>
          </a:prstGeom>
          <a:noFill/>
        </p:spPr>
      </p:pic>
      <p:pic>
        <p:nvPicPr>
          <p:cNvPr id="1028" name="Picture 4" descr="\\315-1s\in-out\Катвицкая Юлия\CіБ\В. Быкаў\Кнігі з НББ\пайсці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065866"/>
            <a:ext cx="2526030" cy="500634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071950" y="6407371"/>
            <a:ext cx="49292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 фондаў Нацыянальнай б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ятэк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Беларус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ru-RU" sz="1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33900"/>
            <a:ext cx="9144000" cy="2667000"/>
          </a:xfrm>
          <a:prstGeom prst="rect">
            <a:avLst/>
          </a:prstGeom>
          <a:noFill/>
        </p:spPr>
      </p:pic>
      <p:pic>
        <p:nvPicPr>
          <p:cNvPr id="2050" name="Picture 2" descr="\\315-1s\in-out\Катвицкая Юлия\CіБ\В. Быкаў\Кнігі з НББ\знак обл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1" y="285728"/>
            <a:ext cx="4002701" cy="564360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14810" y="285728"/>
            <a:ext cx="46434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 1986 годзе за аповесць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Знак бяды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Васіль Быкаў атрымаў</a:t>
            </a:r>
          </a:p>
          <a:p>
            <a:pPr algn="ctr"/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Ленінскую прэмію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43388" y="6500834"/>
            <a:ext cx="49292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 фондаў Нацыянальнай б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ятэк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Беларус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ru-RU" sz="1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14884"/>
            <a:ext cx="9144000" cy="2667000"/>
          </a:xfrm>
          <a:prstGeom prst="rect">
            <a:avLst/>
          </a:prstGeom>
          <a:noFill/>
        </p:spPr>
      </p:pic>
      <p:pic>
        <p:nvPicPr>
          <p:cNvPr id="22530" name="Picture 2" descr="\\315-1s\in-out\Катвицкая Юлия\CіБ\В. Быкаў\з маці 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85728"/>
            <a:ext cx="3209925" cy="48768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643306" y="4000504"/>
            <a:ext cx="5429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Васіль Быкаў з маці Ганнай Рыгораўнай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1" name="Picture 3" descr="\\315-1s\in-out\Катвицкая Юлия\CіБ\В. Быкаў\з маці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285728"/>
            <a:ext cx="5000660" cy="32187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33900"/>
            <a:ext cx="9144000" cy="2667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8892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Ілюстрацыі да аповесці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Знак бяды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43388" y="6500834"/>
            <a:ext cx="49292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 фондаў Нацыянальнай б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ятэк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Беларус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ru-RU" sz="1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\\315-1s\in-out\Катвицкая Юлия\CіБ\В. Быкаў\Кнігі з НББ\знак мал 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857233"/>
            <a:ext cx="3571874" cy="5286411"/>
          </a:xfrm>
          <a:prstGeom prst="rect">
            <a:avLst/>
          </a:prstGeom>
          <a:noFill/>
        </p:spPr>
      </p:pic>
      <p:pic>
        <p:nvPicPr>
          <p:cNvPr id="1027" name="Picture 3" descr="\\315-1s\in-out\Катвицкая Юлия\CіБ\В. Быкаў\Кнігі з НББ\знак мал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857232"/>
            <a:ext cx="3571900" cy="5286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691090"/>
            <a:ext cx="9144000" cy="2667000"/>
          </a:xfrm>
          <a:prstGeom prst="rect">
            <a:avLst/>
          </a:prstGeom>
          <a:noFill/>
        </p:spPr>
      </p:pic>
      <p:pic>
        <p:nvPicPr>
          <p:cNvPr id="57346" name="Picture 2" descr="\\315-1s\in-out\Катвицкая Юлия\CіБ\В. Быкаў\знак беды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178737"/>
            <a:ext cx="8572500" cy="482203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928662" y="357166"/>
            <a:ext cx="7358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Фільмы па творах Васіля Быкава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5716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Збор твораў Васіля Быкава ў чатырох тамах (1980-1982 гг.)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33900"/>
            <a:ext cx="9144000" cy="2667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143388" y="6500834"/>
            <a:ext cx="49292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 фондаў Нацыянальнай б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ятэк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Беларус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ru-RU" sz="1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\\315-1s\in-out\Катвицкая Юлия\CіБ\В. Быкаў\чатырохтомнік2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1357297"/>
            <a:ext cx="6310314" cy="4880635"/>
          </a:xfrm>
          <a:prstGeom prst="rect">
            <a:avLst/>
          </a:prstGeom>
          <a:noFill/>
        </p:spPr>
      </p:pic>
      <p:sp>
        <p:nvSpPr>
          <p:cNvPr id="10242" name="AutoShape 2" descr="https://o.remove.bg/downloads/867a0399-e7f1-4367-b35c-309472de6f47/tomik-removebg-preview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4" name="Picture 4" descr="\\315-1s\in-out\Катвицкая Юлия\CіБ\В. Быкаў\tomik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233905"/>
            <a:ext cx="3286147" cy="44811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33900"/>
            <a:ext cx="9144000" cy="2667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35716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бор твораў Васіля Быкава ў шасці тамах (1992-1994 гг.)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71934" y="6478809"/>
            <a:ext cx="49292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 фондаў Нацыянальнай б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ятэк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Беларус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ru-RU" sz="1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\\315-1s\in-out\Катвицкая Юлия\CіБ\В. Быкаў\5020916387_0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015495"/>
            <a:ext cx="6786610" cy="50281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62462"/>
            <a:ext cx="9144000" cy="2667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14414" y="169111"/>
            <a:ext cx="6929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Творы Васіля Быкава перакладзены больш </a:t>
            </a:r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 на 200 моў народаў свету.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71934" y="6429396"/>
            <a:ext cx="49292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 фондаў Нацыянальнай б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ятэк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Беларус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ru-RU" sz="1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\\315-1s\in-out\Катвицкая Юлия\CіБ\В. Быкаў\in_1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1470" y="1214422"/>
            <a:ext cx="3411149" cy="4548198"/>
          </a:xfrm>
          <a:prstGeom prst="rect">
            <a:avLst/>
          </a:prstGeom>
          <a:noFill/>
        </p:spPr>
      </p:pic>
      <p:pic>
        <p:nvPicPr>
          <p:cNvPr id="2051" name="Picture 3" descr="\\315-1s\in-out\Катвицкая Юлия\CіБ\В. Быкаў\in_2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1142984"/>
            <a:ext cx="3495997" cy="4572032"/>
          </a:xfrm>
          <a:prstGeom prst="rect">
            <a:avLst/>
          </a:prstGeom>
          <a:noFill/>
        </p:spPr>
      </p:pic>
      <p:pic>
        <p:nvPicPr>
          <p:cNvPr id="2053" name="Picture 5" descr="\\315-1s\in-out\Катвицкая Юлия\CіБ\В. Быкаў\in 3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12" y="1285860"/>
            <a:ext cx="2686050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14884"/>
            <a:ext cx="9144000" cy="2667000"/>
          </a:xfrm>
          <a:prstGeom prst="rect">
            <a:avLst/>
          </a:prstGeom>
          <a:noFill/>
        </p:spPr>
      </p:pic>
      <p:pic>
        <p:nvPicPr>
          <p:cNvPr id="48132" name="Picture 4" descr="\\315-1s\in-out\Катвицкая Юлия\CіБ\В. Быкаў\Могила_писателя_Василя_Быко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5572164" cy="4714908"/>
          </a:xfrm>
          <a:prstGeom prst="rect">
            <a:avLst/>
          </a:prstGeom>
          <a:noFill/>
        </p:spPr>
      </p:pic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5786446" y="1571612"/>
            <a:ext cx="328614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Васіля</a:t>
            </a:r>
            <a:r>
              <a:rPr kumimoji="0" lang="be-BY" sz="24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Быкава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24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стала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22 чэрвеня 2003</a:t>
            </a:r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be-BY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года.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Пахаваны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ў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Мінску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Усходніх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могілках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Поўны збор твораў Васіля Быкава ў 14 тамах (2005 г.)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33900"/>
            <a:ext cx="9144000" cy="2667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071934" y="6478809"/>
            <a:ext cx="49292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 фондаў Нацыянальнай б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ятэк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Беларус</a:t>
            </a:r>
            <a:r>
              <a:rPr lang="en-US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ru-RU" sz="1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\\315-1s\in-out\Катвицкая Юлия\CіБ\В. Быкаў\быков 14- томнік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642918"/>
            <a:ext cx="6715172" cy="4130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876"/>
            <a:ext cx="9144000" cy="2667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85786" y="142852"/>
            <a:ext cx="7000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Ушанаванне памяці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\\315-1s\in-out\Катвицкая Юлия\CіБ\В. Быкаў\vicebsk--39788-1410552028_b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857232"/>
            <a:ext cx="3857652" cy="435771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-71470" y="5699485"/>
            <a:ext cx="45005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Мемарыяльная дошка ў гонар Васіля Быкава на будынку дзіцячай мастацкай школы №1 у г. Віцебску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1" name="Picture 1" descr="\\315-1s\in-out\Катвицкая Юлия\CіБ\В. Быкаў\дошк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856552"/>
            <a:ext cx="4429156" cy="438695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572000" y="5786454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Мемарыяльная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дошка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сценах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сядзібы-музея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імя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Васіля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Быкава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ў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вёсцы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Бычкі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14884"/>
            <a:ext cx="9144000" cy="2667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25269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Сядзіба-музей Васіля Быкава ў вёсцы Бычкі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\\315-1s\in-out\Катвицкая Юлия\CіБ\В. Быкаў\Кнігі з НББ\сядзіба-музей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928670"/>
            <a:ext cx="5611092" cy="4286280"/>
          </a:xfrm>
          <a:prstGeom prst="rect">
            <a:avLst/>
          </a:prstGeom>
          <a:noFill/>
        </p:spPr>
      </p:pic>
      <p:pic>
        <p:nvPicPr>
          <p:cNvPr id="2051" name="Picture 3" descr="\\315-1s\in-out\Катвицкая Юлия\CіБ\В. Быкаў\Кнігі з НББ\сядзіба музей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93" y="1135858"/>
            <a:ext cx="3857625" cy="2507456"/>
          </a:xfrm>
          <a:prstGeom prst="rect">
            <a:avLst/>
          </a:prstGeom>
          <a:noFill/>
        </p:spPr>
      </p:pic>
      <p:pic>
        <p:nvPicPr>
          <p:cNvPr id="2052" name="Picture 4" descr="\\315-1s\in-out\Катвицкая Юлия\CіБ\В. Быкаў\Кнігі з НББ\музей-сядзіба2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93" y="3786190"/>
            <a:ext cx="3857625" cy="2520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14884"/>
            <a:ext cx="9144000" cy="2667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35716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Музей-дача Васіля Быкава ў Ждановічах-6 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\\315-1s\in-out\Катвицкая Юлия\CіБ\В. Быкаў\Кнігі з НББ\дача1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142984"/>
            <a:ext cx="5357850" cy="4018388"/>
          </a:xfrm>
          <a:prstGeom prst="rect">
            <a:avLst/>
          </a:prstGeom>
          <a:noFill/>
        </p:spPr>
      </p:pic>
      <p:pic>
        <p:nvPicPr>
          <p:cNvPr id="3077" name="Picture 5" descr="\\315-1s\in-out\Катвицкая Юлия\CіБ\В. Быкаў\Кнігі з НББ\дача4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00682" y="1142984"/>
            <a:ext cx="3229036" cy="2152690"/>
          </a:xfrm>
          <a:prstGeom prst="rect">
            <a:avLst/>
          </a:prstGeom>
          <a:noFill/>
        </p:spPr>
      </p:pic>
      <p:pic>
        <p:nvPicPr>
          <p:cNvPr id="3078" name="Picture 6" descr="\\315-1s\in-out\Катвицкая Юлия\CіБ\В. Быкаў\Кнігі з НББ\дача5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3429000"/>
            <a:ext cx="3214710" cy="2135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14884"/>
            <a:ext cx="9144000" cy="2667000"/>
          </a:xfrm>
          <a:prstGeom prst="rect">
            <a:avLst/>
          </a:prstGeom>
          <a:noFill/>
        </p:spPr>
      </p:pic>
      <p:pic>
        <p:nvPicPr>
          <p:cNvPr id="21506" name="Picture 2" descr="\\315-1s\in-out\Катвицкая Юлия\CіБ\В. Быкаў\валя, бацька, маці быкав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435774"/>
            <a:ext cx="6600825" cy="370760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446753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Сястра Валя, бацька Уладзімір Фёдаравіч і маці Ганна Рыгораўна 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14884"/>
            <a:ext cx="9144000" cy="2667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4348" y="285728"/>
            <a:ext cx="7715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Расказваю </a:t>
            </a:r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 вайну, бо ненавіджу яе.</a:t>
            </a:r>
          </a:p>
          <a:p>
            <a:pPr algn="ctr"/>
            <a:endParaRPr lang="be-BY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В. Быкаў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034" y="2857496"/>
            <a:ext cx="7929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Васіль Быкаў – пароль чуласці і рашучасці нашай шматпакутнай Беларусі.</a:t>
            </a:r>
          </a:p>
          <a:p>
            <a:pPr algn="ctr"/>
            <a:endParaRPr lang="be-BY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be-BY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Р. Барадулін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14884"/>
            <a:ext cx="9144000" cy="2667000"/>
          </a:xfrm>
          <a:prstGeom prst="rect">
            <a:avLst/>
          </a:prstGeom>
          <a:noFill/>
        </p:spPr>
      </p:pic>
      <p:pic>
        <p:nvPicPr>
          <p:cNvPr id="23554" name="Picture 2" descr="\\315-1s\in-out\Катвицкая Юлия\CіБ\В. Быкаў\slide-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6776" y="214290"/>
            <a:ext cx="6611372" cy="414340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4444379"/>
            <a:ext cx="91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Вучні Белякоўскай пачатковай школы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e-BY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 настаўнікам Сцяпанам Рыгоравічам Троцкім (Васіль у першым радзе злева, 1934 г.) </a:t>
            </a:r>
            <a:endParaRPr lang="ru-RU" sz="20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191024"/>
            <a:ext cx="9144000" cy="2667000"/>
          </a:xfrm>
          <a:prstGeom prst="rect">
            <a:avLst/>
          </a:prstGeom>
          <a:noFill/>
        </p:spPr>
      </p:pic>
      <p:pic>
        <p:nvPicPr>
          <p:cNvPr id="4098" name="Picture 2" descr="\\315-1s\in-out\Катвицкая Юлия\CіБ\В. Быкаў\Кнігі з НББ\франтавыя малюнкі быкава3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142984"/>
            <a:ext cx="8858312" cy="447004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4282" y="218525"/>
            <a:ext cx="871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3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Малюнкі Васіля Быкава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86116" y="6315038"/>
            <a:ext cx="29284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e-BY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Хата, у якой нарадзіўся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14884"/>
            <a:ext cx="9144000" cy="2667000"/>
          </a:xfrm>
          <a:prstGeom prst="rect">
            <a:avLst/>
          </a:prstGeom>
          <a:noFill/>
        </p:spPr>
      </p:pic>
      <p:pic>
        <p:nvPicPr>
          <p:cNvPr id="24578" name="Picture 2" descr="\\315-1s\in-out\Катвицкая Юлия\CіБ\В. Быкаў\Беларускі мастацкі тэхнікум на здымку 1932 года. Тэхнікум размяшчаўся ў дарэвалюцыйным будынку, які захаваўся дагэтуль. Зараз у ім знаходзіцца Дзіцячая мастацкая школа № 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4071966" cy="3492875"/>
          </a:xfrm>
          <a:prstGeom prst="rect">
            <a:avLst/>
          </a:prstGeom>
          <a:noFill/>
        </p:spPr>
      </p:pic>
      <p:pic>
        <p:nvPicPr>
          <p:cNvPr id="24579" name="Picture 3" descr="\\315-1s\in-out\Катвицкая Юлия\CіБ\В. Быкаў\Былы будынак Віцебскага мастацкага вучылішча, дзе ў 1939-1940 гг. вучыўся Васіль Быкаў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6402" y="1500174"/>
            <a:ext cx="4927598" cy="36956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86248" y="428604"/>
            <a:ext cx="43577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Беларускае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мастацкае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вучылішча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дзе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ў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1939-40 гг.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вучыўся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Вас</a:t>
            </a:r>
            <a:r>
              <a:rPr lang="be-BY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іль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Быкаў</a:t>
            </a:r>
            <a:endParaRPr lang="ru-RU" sz="20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90" y="4000504"/>
            <a:ext cx="3714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Зараз у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гэтым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будынку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знаходзіцца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дзіцячая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мастацкая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школа № 1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315-1s\in-out\Катвицкая Юлия\CіБ\В. Быкаў\орнамент\category-ornament-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14884"/>
            <a:ext cx="9144000" cy="2667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1520" y="193864"/>
            <a:ext cx="8640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</a:t>
            </a:r>
            <a:r>
              <a:rPr lang="be-BY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фабр</a:t>
            </a:r>
            <a:r>
              <a:rPr lang="be-BY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чна-завадскога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навучання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гэта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ніжэйшы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тып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прафесійна-тэхнічных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 у ССС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якія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існавалі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базе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прамысловых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прадпрыемстваў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дзе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рыхтавалі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рабочых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будаўніцтва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вугальнай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горнай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металургічнай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нафтавой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прамысловасцей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Тэрмін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навучання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6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месяцаў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889" y="2348880"/>
            <a:ext cx="4875191" cy="34735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3737" y="1832229"/>
            <a:ext cx="2840711" cy="426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932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7068</TotalTime>
  <Words>1259</Words>
  <Application>Microsoft Office PowerPoint</Application>
  <PresentationFormat>Экран (4:3)</PresentationFormat>
  <Paragraphs>138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Name</cp:lastModifiedBy>
  <cp:revision>621</cp:revision>
  <dcterms:modified xsi:type="dcterms:W3CDTF">2020-04-14T11:59:42Z</dcterms:modified>
</cp:coreProperties>
</file>